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1.png"/><Relationship Id="rId7" Type="http://schemas.openxmlformats.org/officeDocument/2006/relationships/image" Target="../media/image6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1.png"/><Relationship Id="rId7" Type="http://schemas.openxmlformats.org/officeDocument/2006/relationships/image" Target="../media/image6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61.png"/><Relationship Id="rId7" Type="http://schemas.openxmlformats.org/officeDocument/2006/relationships/image" Target="../media/image16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1.png"/><Relationship Id="rId7" Type="http://schemas.openxmlformats.org/officeDocument/2006/relationships/image" Target="../media/image6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86.png"/><Relationship Id="rId4" Type="http://schemas.openxmlformats.org/officeDocument/2006/relationships/image" Target="../media/image182.png"/><Relationship Id="rId9" Type="http://schemas.openxmlformats.org/officeDocument/2006/relationships/image" Target="../media/image1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2.png"/><Relationship Id="rId3" Type="http://schemas.openxmlformats.org/officeDocument/2006/relationships/image" Target="../media/image161.png"/><Relationship Id="rId7" Type="http://schemas.openxmlformats.org/officeDocument/2006/relationships/image" Target="../media/image188.png"/><Relationship Id="rId12" Type="http://schemas.openxmlformats.org/officeDocument/2006/relationships/image" Target="../media/image16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65.png"/><Relationship Id="rId5" Type="http://schemas.openxmlformats.org/officeDocument/2006/relationships/image" Target="../media/image176.png"/><Relationship Id="rId10" Type="http://schemas.openxmlformats.org/officeDocument/2006/relationships/image" Target="../media/image191.png"/><Relationship Id="rId4" Type="http://schemas.openxmlformats.org/officeDocument/2006/relationships/image" Target="../media/image175.png"/><Relationship Id="rId9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61.png"/><Relationship Id="rId7" Type="http://schemas.openxmlformats.org/officeDocument/2006/relationships/image" Target="../media/image194.png"/><Relationship Id="rId12" Type="http://schemas.openxmlformats.org/officeDocument/2006/relationships/image" Target="../media/image19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83.png"/><Relationship Id="rId10" Type="http://schemas.openxmlformats.org/officeDocument/2006/relationships/image" Target="../media/image168.png"/><Relationship Id="rId4" Type="http://schemas.openxmlformats.org/officeDocument/2006/relationships/image" Target="../media/image182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1.png"/><Relationship Id="rId3" Type="http://schemas.openxmlformats.org/officeDocument/2006/relationships/image" Target="../media/image161.png"/><Relationship Id="rId7" Type="http://schemas.openxmlformats.org/officeDocument/2006/relationships/image" Target="../media/image194.png"/><Relationship Id="rId12" Type="http://schemas.openxmlformats.org/officeDocument/2006/relationships/image" Target="../media/image16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65.png"/><Relationship Id="rId5" Type="http://schemas.openxmlformats.org/officeDocument/2006/relationships/image" Target="../media/image183.png"/><Relationship Id="rId10" Type="http://schemas.openxmlformats.org/officeDocument/2006/relationships/image" Target="../media/image200.png"/><Relationship Id="rId4" Type="http://schemas.openxmlformats.org/officeDocument/2006/relationships/image" Target="../media/image182.png"/><Relationship Id="rId9" Type="http://schemas.openxmlformats.org/officeDocument/2006/relationships/image" Target="../media/image199.png"/><Relationship Id="rId14" Type="http://schemas.openxmlformats.org/officeDocument/2006/relationships/image" Target="../media/image2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61.png"/><Relationship Id="rId7" Type="http://schemas.openxmlformats.org/officeDocument/2006/relationships/image" Target="../media/image18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204.png"/><Relationship Id="rId5" Type="http://schemas.openxmlformats.org/officeDocument/2006/relationships/image" Target="../media/image176.png"/><Relationship Id="rId10" Type="http://schemas.openxmlformats.org/officeDocument/2006/relationships/image" Target="../media/image168.png"/><Relationship Id="rId4" Type="http://schemas.openxmlformats.org/officeDocument/2006/relationships/image" Target="../media/image175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61.png"/><Relationship Id="rId7" Type="http://schemas.openxmlformats.org/officeDocument/2006/relationships/image" Target="../media/image206.png"/><Relationship Id="rId12" Type="http://schemas.openxmlformats.org/officeDocument/2006/relationships/image" Target="../media/image20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08.png"/><Relationship Id="rId5" Type="http://schemas.openxmlformats.org/officeDocument/2006/relationships/image" Target="../media/image194.png"/><Relationship Id="rId10" Type="http://schemas.openxmlformats.org/officeDocument/2006/relationships/image" Target="../media/image168.png"/><Relationship Id="rId4" Type="http://schemas.openxmlformats.org/officeDocument/2006/relationships/image" Target="../media/image182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5.png"/><Relationship Id="rId18" Type="http://schemas.openxmlformats.org/officeDocument/2006/relationships/image" Target="../media/image16.png"/><Relationship Id="rId26" Type="http://schemas.openxmlformats.org/officeDocument/2006/relationships/image" Target="../media/image215.png"/><Relationship Id="rId3" Type="http://schemas.openxmlformats.org/officeDocument/2006/relationships/image" Target="../media/image1.png"/><Relationship Id="rId21" Type="http://schemas.openxmlformats.org/officeDocument/2006/relationships/image" Target="../media/image211.png"/><Relationship Id="rId7" Type="http://schemas.openxmlformats.org/officeDocument/2006/relationships/image" Target="../media/image151.png"/><Relationship Id="rId12" Type="http://schemas.openxmlformats.org/officeDocument/2006/relationships/image" Target="../media/image4.png"/><Relationship Id="rId17" Type="http://schemas.openxmlformats.org/officeDocument/2006/relationships/image" Target="../media/image14.png"/><Relationship Id="rId25" Type="http://schemas.openxmlformats.org/officeDocument/2006/relationships/image" Target="../media/image214.png"/><Relationship Id="rId2" Type="http://schemas.openxmlformats.org/officeDocument/2006/relationships/image" Target="../media/image20.png"/><Relationship Id="rId16" Type="http://schemas.openxmlformats.org/officeDocument/2006/relationships/image" Target="../media/image13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55.png"/><Relationship Id="rId24" Type="http://schemas.openxmlformats.org/officeDocument/2006/relationships/image" Target="../media/image213.png"/><Relationship Id="rId5" Type="http://schemas.openxmlformats.org/officeDocument/2006/relationships/image" Target="../media/image150.png"/><Relationship Id="rId15" Type="http://schemas.openxmlformats.org/officeDocument/2006/relationships/image" Target="../media/image6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10" Type="http://schemas.openxmlformats.org/officeDocument/2006/relationships/image" Target="../media/image154.png"/><Relationship Id="rId19" Type="http://schemas.openxmlformats.org/officeDocument/2006/relationships/image" Target="../media/image15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12.png"/><Relationship Id="rId22" Type="http://schemas.openxmlformats.org/officeDocument/2006/relationships/image" Target="../media/image70.png"/><Relationship Id="rId27" Type="http://schemas.openxmlformats.org/officeDocument/2006/relationships/image" Target="../media/image2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20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5.png"/><Relationship Id="rId18" Type="http://schemas.openxmlformats.org/officeDocument/2006/relationships/image" Target="../media/image16.png"/><Relationship Id="rId26" Type="http://schemas.openxmlformats.org/officeDocument/2006/relationships/image" Target="../media/image214.png"/><Relationship Id="rId3" Type="http://schemas.openxmlformats.org/officeDocument/2006/relationships/image" Target="../media/image1.png"/><Relationship Id="rId21" Type="http://schemas.openxmlformats.org/officeDocument/2006/relationships/image" Target="../media/image211.png"/><Relationship Id="rId7" Type="http://schemas.openxmlformats.org/officeDocument/2006/relationships/image" Target="../media/image151.png"/><Relationship Id="rId12" Type="http://schemas.openxmlformats.org/officeDocument/2006/relationships/image" Target="../media/image4.png"/><Relationship Id="rId17" Type="http://schemas.openxmlformats.org/officeDocument/2006/relationships/image" Target="../media/image14.png"/><Relationship Id="rId25" Type="http://schemas.openxmlformats.org/officeDocument/2006/relationships/image" Target="../media/image213.png"/><Relationship Id="rId2" Type="http://schemas.openxmlformats.org/officeDocument/2006/relationships/image" Target="../media/image20.png"/><Relationship Id="rId16" Type="http://schemas.openxmlformats.org/officeDocument/2006/relationships/image" Target="../media/image13.png"/><Relationship Id="rId20" Type="http://schemas.openxmlformats.org/officeDocument/2006/relationships/image" Target="../media/image210.png"/><Relationship Id="rId29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55.png"/><Relationship Id="rId24" Type="http://schemas.openxmlformats.org/officeDocument/2006/relationships/image" Target="../media/image219.png"/><Relationship Id="rId32" Type="http://schemas.openxmlformats.org/officeDocument/2006/relationships/image" Target="../media/image225.png"/><Relationship Id="rId5" Type="http://schemas.openxmlformats.org/officeDocument/2006/relationships/image" Target="../media/image150.png"/><Relationship Id="rId15" Type="http://schemas.openxmlformats.org/officeDocument/2006/relationships/image" Target="../media/image6.png"/><Relationship Id="rId23" Type="http://schemas.openxmlformats.org/officeDocument/2006/relationships/image" Target="../media/image212.png"/><Relationship Id="rId28" Type="http://schemas.openxmlformats.org/officeDocument/2006/relationships/image" Target="../media/image221.png"/><Relationship Id="rId10" Type="http://schemas.openxmlformats.org/officeDocument/2006/relationships/image" Target="../media/image154.png"/><Relationship Id="rId19" Type="http://schemas.openxmlformats.org/officeDocument/2006/relationships/image" Target="../media/image15.png"/><Relationship Id="rId31" Type="http://schemas.openxmlformats.org/officeDocument/2006/relationships/image" Target="../media/image224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12.png"/><Relationship Id="rId22" Type="http://schemas.openxmlformats.org/officeDocument/2006/relationships/image" Target="../media/image70.png"/><Relationship Id="rId27" Type="http://schemas.openxmlformats.org/officeDocument/2006/relationships/image" Target="../media/image220.png"/><Relationship Id="rId30" Type="http://schemas.openxmlformats.org/officeDocument/2006/relationships/image" Target="../media/image2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29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2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31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73.png"/><Relationship Id="rId3" Type="http://schemas.openxmlformats.org/officeDocument/2006/relationships/image" Target="../media/image67.png"/><Relationship Id="rId21" Type="http://schemas.openxmlformats.org/officeDocument/2006/relationships/image" Target="../media/image54.png"/><Relationship Id="rId7" Type="http://schemas.openxmlformats.org/officeDocument/2006/relationships/image" Target="../media/image29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72.png"/><Relationship Id="rId2" Type="http://schemas.openxmlformats.org/officeDocument/2006/relationships/image" Target="../media/image20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44.png"/><Relationship Id="rId24" Type="http://schemas.openxmlformats.org/officeDocument/2006/relationships/image" Target="../media/image71.png"/><Relationship Id="rId5" Type="http://schemas.openxmlformats.org/officeDocument/2006/relationships/image" Target="../media/image69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75.png"/><Relationship Id="rId10" Type="http://schemas.openxmlformats.org/officeDocument/2006/relationships/image" Target="../media/image32.png"/><Relationship Id="rId19" Type="http://schemas.openxmlformats.org/officeDocument/2006/relationships/image" Target="../media/image52.png"/><Relationship Id="rId4" Type="http://schemas.openxmlformats.org/officeDocument/2006/relationships/image" Target="../media/image68.png"/><Relationship Id="rId9" Type="http://schemas.openxmlformats.org/officeDocument/2006/relationships/image" Target="../media/image31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81.png"/><Relationship Id="rId18" Type="http://schemas.openxmlformats.org/officeDocument/2006/relationships/image" Target="../media/image8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80.png"/><Relationship Id="rId17" Type="http://schemas.openxmlformats.org/officeDocument/2006/relationships/image" Target="../media/image65.png"/><Relationship Id="rId2" Type="http://schemas.openxmlformats.org/officeDocument/2006/relationships/image" Target="../media/image2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79.png"/><Relationship Id="rId5" Type="http://schemas.openxmlformats.org/officeDocument/2006/relationships/image" Target="../media/image26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25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9" Type="http://schemas.openxmlformats.org/officeDocument/2006/relationships/image" Target="../media/image66.png"/><Relationship Id="rId21" Type="http://schemas.openxmlformats.org/officeDocument/2006/relationships/image" Target="../media/image96.png"/><Relationship Id="rId34" Type="http://schemas.openxmlformats.org/officeDocument/2006/relationships/image" Target="../media/image109.png"/><Relationship Id="rId42" Type="http://schemas.openxmlformats.org/officeDocument/2006/relationships/image" Target="../media/image115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6.png"/><Relationship Id="rId24" Type="http://schemas.openxmlformats.org/officeDocument/2006/relationships/image" Target="../media/image99.png"/><Relationship Id="rId32" Type="http://schemas.openxmlformats.org/officeDocument/2006/relationships/image" Target="../media/image107.png"/><Relationship Id="rId37" Type="http://schemas.openxmlformats.org/officeDocument/2006/relationships/image" Target="../media/image112.png"/><Relationship Id="rId40" Type="http://schemas.openxmlformats.org/officeDocument/2006/relationships/image" Target="../media/image113.png"/><Relationship Id="rId5" Type="http://schemas.openxmlformats.org/officeDocument/2006/relationships/image" Target="../media/image88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36" Type="http://schemas.openxmlformats.org/officeDocument/2006/relationships/image" Target="../media/image111.png"/><Relationship Id="rId10" Type="http://schemas.openxmlformats.org/officeDocument/2006/relationships/image" Target="../media/image45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4" Type="http://schemas.openxmlformats.org/officeDocument/2006/relationships/image" Target="../media/image117.png"/><Relationship Id="rId4" Type="http://schemas.openxmlformats.org/officeDocument/2006/relationships/image" Target="../media/image87.png"/><Relationship Id="rId9" Type="http://schemas.openxmlformats.org/officeDocument/2006/relationships/image" Target="../media/image4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10.png"/><Relationship Id="rId43" Type="http://schemas.openxmlformats.org/officeDocument/2006/relationships/image" Target="../media/image116.png"/><Relationship Id="rId8" Type="http://schemas.openxmlformats.org/officeDocument/2006/relationships/image" Target="../media/image32.png"/><Relationship Id="rId3" Type="http://schemas.openxmlformats.org/officeDocument/2006/relationships/image" Target="../media/image86.png"/><Relationship Id="rId12" Type="http://schemas.openxmlformats.org/officeDocument/2006/relationships/image" Target="../media/image4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33" Type="http://schemas.openxmlformats.org/officeDocument/2006/relationships/image" Target="../media/image108.png"/><Relationship Id="rId38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9" Type="http://schemas.openxmlformats.org/officeDocument/2006/relationships/image" Target="../media/image154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42" Type="http://schemas.openxmlformats.org/officeDocument/2006/relationships/image" Target="../media/image5.png"/><Relationship Id="rId47" Type="http://schemas.openxmlformats.org/officeDocument/2006/relationships/image" Target="../media/image16.png"/><Relationship Id="rId50" Type="http://schemas.openxmlformats.org/officeDocument/2006/relationships/image" Target="../media/image157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9" Type="http://schemas.openxmlformats.org/officeDocument/2006/relationships/image" Target="../media/image145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37" Type="http://schemas.openxmlformats.org/officeDocument/2006/relationships/image" Target="../media/image152.png"/><Relationship Id="rId40" Type="http://schemas.openxmlformats.org/officeDocument/2006/relationships/image" Target="../media/image155.png"/><Relationship Id="rId45" Type="http://schemas.openxmlformats.org/officeDocument/2006/relationships/image" Target="../media/image13.png"/><Relationship Id="rId53" Type="http://schemas.openxmlformats.org/officeDocument/2006/relationships/image" Target="../media/image159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4" Type="http://schemas.openxmlformats.org/officeDocument/2006/relationships/image" Target="../media/image6.png"/><Relationship Id="rId52" Type="http://schemas.openxmlformats.org/officeDocument/2006/relationships/image" Target="../media/image158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2.png"/><Relationship Id="rId43" Type="http://schemas.openxmlformats.org/officeDocument/2006/relationships/image" Target="../media/image12.png"/><Relationship Id="rId48" Type="http://schemas.openxmlformats.org/officeDocument/2006/relationships/image" Target="../media/image15.png"/><Relationship Id="rId8" Type="http://schemas.openxmlformats.org/officeDocument/2006/relationships/image" Target="../media/image124.png"/><Relationship Id="rId51" Type="http://schemas.openxmlformats.org/officeDocument/2006/relationships/image" Target="../media/image65.png"/><Relationship Id="rId3" Type="http://schemas.openxmlformats.org/officeDocument/2006/relationships/image" Target="../media/image119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3.png"/><Relationship Id="rId46" Type="http://schemas.openxmlformats.org/officeDocument/2006/relationships/image" Target="../media/image14.png"/><Relationship Id="rId20" Type="http://schemas.openxmlformats.org/officeDocument/2006/relationships/image" Target="../media/image136.png"/><Relationship Id="rId41" Type="http://schemas.openxmlformats.org/officeDocument/2006/relationships/image" Target="../media/image4.png"/><Relationship Id="rId54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51.png"/><Relationship Id="rId49" Type="http://schemas.openxmlformats.org/officeDocument/2006/relationships/image" Target="../media/image1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1.png"/><Relationship Id="rId7" Type="http://schemas.openxmlformats.org/officeDocument/2006/relationships/image" Target="../media/image6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406382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546100"/>
            <a:ext cx="18427700" cy="9740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">
            <a:off x="12890500" y="-3187700"/>
            <a:ext cx="3467100" cy="6172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13957300" y="3149600"/>
            <a:ext cx="2984500" cy="3975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15074900" y="6743700"/>
            <a:ext cx="685800" cy="673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72790050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100000">
            <a:off x="15379700" y="50800"/>
            <a:ext cx="3467100" cy="6172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12026900" y="1739900"/>
            <a:ext cx="457200" cy="457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660400" y="3009900"/>
            <a:ext cx="1854200" cy="2476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1358900" y="5245100"/>
            <a:ext cx="419100" cy="419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-18826861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774700" y="-139700"/>
            <a:ext cx="5511800" cy="6172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">
            <a:off x="2133600" y="-1003300"/>
            <a:ext cx="3327400" cy="4432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3378200" y="3009900"/>
            <a:ext cx="762000" cy="749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00000">
            <a:off x="8026400" y="2908300"/>
            <a:ext cx="330200" cy="330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5740400" y="2044700"/>
            <a:ext cx="368300" cy="3683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00000">
            <a:off x="14389100" y="7835900"/>
            <a:ext cx="457200" cy="457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13462000" y="7734300"/>
            <a:ext cx="241300" cy="2286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00000">
            <a:off x="3632200" y="8013700"/>
            <a:ext cx="457200" cy="4572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4749800" y="7632700"/>
            <a:ext cx="241300" cy="2286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2667000" y="6858000"/>
            <a:ext cx="241300" cy="228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0" y="8293100"/>
            <a:ext cx="6642100" cy="14859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73300" y="3746500"/>
            <a:ext cx="14160500" cy="35814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30900" y="3632200"/>
            <a:ext cx="105537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2628900"/>
            <a:ext cx="8026400" cy="3886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2628900"/>
            <a:ext cx="8191500" cy="394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1193800"/>
            <a:ext cx="9334500" cy="1714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500" y="6781800"/>
            <a:ext cx="121412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374900"/>
            <a:ext cx="7975600" cy="4775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2374900"/>
            <a:ext cx="7734300" cy="4737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1193800"/>
            <a:ext cx="6908800" cy="1714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500" y="7594600"/>
            <a:ext cx="114808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2349500"/>
            <a:ext cx="11061700" cy="535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1193800"/>
            <a:ext cx="6731000" cy="1714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00" y="7912100"/>
            <a:ext cx="112395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270000"/>
            <a:ext cx="8064500" cy="455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1193800"/>
            <a:ext cx="5588000" cy="1714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7500" y="7239000"/>
            <a:ext cx="4800600" cy="88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2908300"/>
            <a:ext cx="65151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374900"/>
            <a:ext cx="7975600" cy="4775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2374900"/>
            <a:ext cx="7734300" cy="4737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2374900"/>
            <a:ext cx="7721600" cy="473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374900"/>
            <a:ext cx="7975600" cy="4737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374900"/>
            <a:ext cx="7975600" cy="4749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2374900"/>
            <a:ext cx="7734300" cy="473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00" y="1193800"/>
            <a:ext cx="6908800" cy="1714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4200" y="7632700"/>
            <a:ext cx="121539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270000"/>
            <a:ext cx="8064500" cy="4559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500" y="1270000"/>
            <a:ext cx="8140700" cy="4559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4826000"/>
            <a:ext cx="7797800" cy="448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1193800"/>
            <a:ext cx="8039100" cy="1714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7010400"/>
            <a:ext cx="5397500" cy="185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300" y="2870200"/>
            <a:ext cx="63373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270000"/>
            <a:ext cx="8064500" cy="4559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500" y="1270000"/>
            <a:ext cx="8140700" cy="4559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5100" y="1270000"/>
            <a:ext cx="8153400" cy="455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00" y="1193800"/>
            <a:ext cx="8369300" cy="1714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0200" y="7277100"/>
            <a:ext cx="5257800" cy="1320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0" y="2908300"/>
            <a:ext cx="65659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374900"/>
            <a:ext cx="7975600" cy="4775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2374900"/>
            <a:ext cx="7734300" cy="4737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2374900"/>
            <a:ext cx="7721600" cy="473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374900"/>
            <a:ext cx="7975600" cy="473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1193800"/>
            <a:ext cx="6731000" cy="1714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1500" y="7594600"/>
            <a:ext cx="101600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0700" y="825500"/>
            <a:ext cx="2857500" cy="575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1193800"/>
            <a:ext cx="5588000" cy="1714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7010400"/>
            <a:ext cx="6553200" cy="185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1100" y="2603500"/>
            <a:ext cx="6451600" cy="185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940638200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546100"/>
            <a:ext cx="18427700" cy="9740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789495500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63500" y="533400"/>
            <a:ext cx="1752600" cy="2336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711200" y="2654300"/>
            <a:ext cx="393700" cy="393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000">
            <a:off x="12890500" y="-3187700"/>
            <a:ext cx="3467100" cy="6172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656259800" y="-2147483648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-50800" y="-279400"/>
            <a:ext cx="4368800" cy="4889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1930400" y="-774700"/>
            <a:ext cx="3086100" cy="4114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3086100" y="2946400"/>
            <a:ext cx="698500" cy="698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15417800" y="1346200"/>
            <a:ext cx="1854200" cy="2476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">
            <a:off x="16103600" y="3594100"/>
            <a:ext cx="419100" cy="419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15074900" y="6743700"/>
            <a:ext cx="685800" cy="6731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727900500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2100000">
            <a:off x="15379700" y="50800"/>
            <a:ext cx="3467100" cy="6172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8636000" y="1346200"/>
            <a:ext cx="330200" cy="330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00000">
            <a:off x="12026900" y="1739900"/>
            <a:ext cx="457200" cy="4572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5740400" y="2044700"/>
            <a:ext cx="368300" cy="3683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00000">
            <a:off x="14389100" y="7835900"/>
            <a:ext cx="457200" cy="4572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00000">
            <a:off x="3632200" y="8013700"/>
            <a:ext cx="457200" cy="4572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4749800" y="7632700"/>
            <a:ext cx="241300" cy="2286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2667000" y="6858000"/>
            <a:ext cx="241300" cy="2286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13462000" y="7734300"/>
            <a:ext cx="241300" cy="2286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185900" y="6197600"/>
            <a:ext cx="4229100" cy="4229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090900" y="6400800"/>
            <a:ext cx="2044700" cy="24384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524000" y="6527800"/>
            <a:ext cx="7696200" cy="39243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000" y="6705600"/>
            <a:ext cx="3517900" cy="39370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3900" y="8521700"/>
            <a:ext cx="6388100" cy="10160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4900" y="9194800"/>
            <a:ext cx="12598400" cy="4826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35400" y="5270500"/>
            <a:ext cx="9398000" cy="13843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49500" y="1905000"/>
            <a:ext cx="13144500" cy="34544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29200" y="1879600"/>
            <a:ext cx="7429500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">
            <a:off x="-584200" y="-1092200"/>
            <a:ext cx="5511800" cy="617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12115800" y="-3162300"/>
            <a:ext cx="3467100" cy="6172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3911600" y="-762000"/>
            <a:ext cx="2730500" cy="3644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000">
            <a:off x="4927600" y="2540000"/>
            <a:ext cx="622300" cy="622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-622300" y="-482600"/>
            <a:ext cx="3251200" cy="4343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596900" y="3441700"/>
            <a:ext cx="736600" cy="736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-1064514000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15646400" y="266700"/>
            <a:ext cx="2057400" cy="274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16421100" y="2743200"/>
            <a:ext cx="469900" cy="469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100000">
            <a:off x="14922500" y="-3340100"/>
            <a:ext cx="3467100" cy="6172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12001500" y="2070100"/>
            <a:ext cx="355600" cy="355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00000">
            <a:off x="7315200" y="1231900"/>
            <a:ext cx="393700" cy="381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6273800" y="2095500"/>
            <a:ext cx="342900" cy="3429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100000">
            <a:off x="9359900" y="2032000"/>
            <a:ext cx="317500" cy="317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2100000">
            <a:off x="8839200" y="2641600"/>
            <a:ext cx="165100" cy="165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346200" y="1993900"/>
            <a:ext cx="19939000" cy="8572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65100" y="2844800"/>
            <a:ext cx="2971800" cy="20701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7700" y="3060700"/>
            <a:ext cx="2578100" cy="1549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61400" y="3479800"/>
            <a:ext cx="482600" cy="1651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58700" y="7061200"/>
            <a:ext cx="2794000" cy="1003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319000" y="5740400"/>
            <a:ext cx="2019300" cy="1981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72400" y="7073900"/>
            <a:ext cx="2578100" cy="990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45400" y="5740400"/>
            <a:ext cx="2019300" cy="1981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11500" y="7086600"/>
            <a:ext cx="1968500" cy="977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84500" y="5740400"/>
            <a:ext cx="1778000" cy="1981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00200" y="1206500"/>
            <a:ext cx="39243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rfl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0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940638200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546100"/>
            <a:ext cx="18427700" cy="9740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789495500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63500" y="533400"/>
            <a:ext cx="1752600" cy="2336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711200" y="2654300"/>
            <a:ext cx="393700" cy="393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000">
            <a:off x="12890500" y="-3187700"/>
            <a:ext cx="3467100" cy="6172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656259800" y="-2147483648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-50800" y="-279400"/>
            <a:ext cx="4368800" cy="4889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1930400" y="-774700"/>
            <a:ext cx="3086100" cy="4114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3086100" y="2946400"/>
            <a:ext cx="698500" cy="698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15417800" y="1346200"/>
            <a:ext cx="1854200" cy="2476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">
            <a:off x="16103600" y="3594100"/>
            <a:ext cx="419100" cy="419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15074900" y="6743700"/>
            <a:ext cx="685800" cy="6731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727900500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2100000">
            <a:off x="15379700" y="50800"/>
            <a:ext cx="3467100" cy="6172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8636000" y="1346200"/>
            <a:ext cx="330200" cy="330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00000">
            <a:off x="12026900" y="1739900"/>
            <a:ext cx="457200" cy="4572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5740400" y="2044700"/>
            <a:ext cx="368300" cy="3683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00000">
            <a:off x="14389100" y="7835900"/>
            <a:ext cx="457200" cy="4572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00000">
            <a:off x="3632200" y="8013700"/>
            <a:ext cx="457200" cy="4572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4749800" y="7632700"/>
            <a:ext cx="241300" cy="2286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2667000" y="6858000"/>
            <a:ext cx="241300" cy="2286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13462000" y="7734300"/>
            <a:ext cx="241300" cy="2286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185900" y="6197600"/>
            <a:ext cx="4229100" cy="4229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090900" y="6400800"/>
            <a:ext cx="2044700" cy="24384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524000" y="6527800"/>
            <a:ext cx="7696200" cy="39243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000" y="6705600"/>
            <a:ext cx="3517900" cy="39370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1700" y="889000"/>
            <a:ext cx="16840200" cy="90170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03900" y="8521700"/>
            <a:ext cx="6388100" cy="10160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04900" y="9194800"/>
            <a:ext cx="12598400" cy="4826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68400" y="2984500"/>
            <a:ext cx="3759200" cy="8763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46200" y="444500"/>
            <a:ext cx="13639800" cy="2070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216400" y="1968500"/>
            <a:ext cx="8140700" cy="7620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81100" y="5905500"/>
            <a:ext cx="3746500" cy="8763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610100" y="3022600"/>
            <a:ext cx="12877800" cy="23114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46600" y="5321300"/>
            <a:ext cx="12776200" cy="334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">
            <a:off x="6972300" y="3086100"/>
            <a:ext cx="393700" cy="381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5765800" y="2171700"/>
            <a:ext cx="342900" cy="342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100000">
            <a:off x="8394700" y="1955800"/>
            <a:ext cx="317500" cy="317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100000">
            <a:off x="7874000" y="2552700"/>
            <a:ext cx="165100" cy="165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-393700" y="-215900"/>
            <a:ext cx="2476500" cy="3302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533400" y="2768600"/>
            <a:ext cx="558800" cy="558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" y="2514600"/>
            <a:ext cx="431800" cy="431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-2147483648" y="0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-254000" y="254000"/>
            <a:ext cx="1511300" cy="2006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">
            <a:off x="317500" y="2070100"/>
            <a:ext cx="342900" cy="3429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8318500" y="1181100"/>
            <a:ext cx="304800" cy="292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00000">
            <a:off x="7518400" y="1854200"/>
            <a:ext cx="266700" cy="266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100000">
            <a:off x="9893300" y="1803400"/>
            <a:ext cx="241300" cy="241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1691233600" cy="16793845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100000">
            <a:off x="9486900" y="2273300"/>
            <a:ext cx="127000" cy="127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">
            <a:off x="2616200" y="-304800"/>
            <a:ext cx="1625600" cy="21717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">
            <a:off x="3200400" y="1651000"/>
            <a:ext cx="368300" cy="3683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43" name="Group 4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">
            <a:off x="2501900" y="-431800"/>
            <a:ext cx="1193800" cy="15875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">
            <a:off x="2933700" y="1003300"/>
            <a:ext cx="266700" cy="2667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">
            <a:off x="3009900" y="-177800"/>
            <a:ext cx="1193800" cy="1587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">
            <a:off x="3441700" y="1257300"/>
            <a:ext cx="266700" cy="2667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-762000000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6515100" y="596900"/>
            <a:ext cx="10490200" cy="9182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478000" y="-50800"/>
            <a:ext cx="4762500" cy="10502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81000" y="7023100"/>
            <a:ext cx="3543300" cy="10287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57200" y="2870200"/>
            <a:ext cx="3987800" cy="39878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97900" y="6997700"/>
            <a:ext cx="3365500" cy="673100"/>
          </a:xfrm>
          <a:prstGeom prst="rect">
            <a:avLst/>
          </a:prstGeom>
        </p:spPr>
      </p:pic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86800" y="2870200"/>
            <a:ext cx="3987800" cy="39878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00" y="5613400"/>
            <a:ext cx="6807200" cy="24892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7500" y="2984500"/>
            <a:ext cx="6426200" cy="3302000"/>
          </a:xfrm>
          <a:prstGeom prst="rect">
            <a:avLst/>
          </a:prstGeom>
        </p:spPr>
      </p:pic>
      <p:grpSp>
        <p:nvGrpSpPr>
          <p:cNvPr id="63" name="Group 6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5500" y="2946400"/>
            <a:ext cx="1549400" cy="5080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63600" y="2882900"/>
            <a:ext cx="16510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4920000">
            <a:off x="-2006600" y="177800"/>
            <a:ext cx="12788900" cy="1120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-50800"/>
            <a:ext cx="11887200" cy="1050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00" y="5613400"/>
            <a:ext cx="1079500" cy="3683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000" y="6527800"/>
            <a:ext cx="7696200" cy="3924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6972300" y="3086100"/>
            <a:ext cx="393700" cy="381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5765800" y="2171700"/>
            <a:ext cx="342900" cy="342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100000">
            <a:off x="8394700" y="1955800"/>
            <a:ext cx="317500" cy="317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100000">
            <a:off x="7874000" y="2552700"/>
            <a:ext cx="165100" cy="165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">
            <a:off x="-393700" y="-215900"/>
            <a:ext cx="2476500" cy="3302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533400" y="2768600"/>
            <a:ext cx="558800" cy="558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500" y="2514600"/>
            <a:ext cx="431800" cy="4318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-2147483648" y="0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-254000" y="254000"/>
            <a:ext cx="1511300" cy="20066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00000">
            <a:off x="317500" y="2070100"/>
            <a:ext cx="342900" cy="3429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8318500" y="1181100"/>
            <a:ext cx="304800" cy="2921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00000">
            <a:off x="7518400" y="1854200"/>
            <a:ext cx="266700" cy="2667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2100000">
            <a:off x="9893300" y="1803400"/>
            <a:ext cx="241300" cy="2413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1691233600" cy="1679384500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2100000">
            <a:off x="9486900" y="2273300"/>
            <a:ext cx="127000" cy="1270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43" name="Group 4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">
            <a:off x="2616200" y="-304800"/>
            <a:ext cx="1625600" cy="21717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">
            <a:off x="3200400" y="1651000"/>
            <a:ext cx="368300" cy="3683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49" name="Group 49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">
            <a:off x="2501900" y="-431800"/>
            <a:ext cx="1193800" cy="1587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">
            <a:off x="2933700" y="1003300"/>
            <a:ext cx="266700" cy="2667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54" name="Group 5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">
            <a:off x="3009900" y="-177800"/>
            <a:ext cx="1193800" cy="15875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">
            <a:off x="3441700" y="1257300"/>
            <a:ext cx="266700" cy="2667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29800" y="9080500"/>
            <a:ext cx="8775700" cy="5969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02400" y="6337300"/>
            <a:ext cx="10858500" cy="22479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26200" y="5448300"/>
            <a:ext cx="6870700" cy="10795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97600" y="2095500"/>
            <a:ext cx="10375900" cy="3937000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78600" y="1993900"/>
            <a:ext cx="3035300" cy="5080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16700" y="1993900"/>
            <a:ext cx="30734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100000">
            <a:off x="13398500" y="-4254500"/>
            <a:ext cx="3467100" cy="617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14274800" y="-165100"/>
            <a:ext cx="2057400" cy="2743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15049500" y="2324100"/>
            <a:ext cx="469900" cy="469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000">
            <a:off x="17145000" y="2070100"/>
            <a:ext cx="393700" cy="381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00000">
            <a:off x="17729200" y="889000"/>
            <a:ext cx="317500" cy="317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300000">
            <a:off x="17462500" y="622300"/>
            <a:ext cx="165100" cy="16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1879600" y="-2451100"/>
            <a:ext cx="10807700" cy="14897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12700" y="6565900"/>
            <a:ext cx="4406900" cy="2438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12700" y="3975100"/>
            <a:ext cx="4406900" cy="2514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9100" y="2159000"/>
            <a:ext cx="1917700" cy="1917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2000" y="2159000"/>
            <a:ext cx="2286000" cy="2032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16300" y="3098800"/>
            <a:ext cx="2476500" cy="876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791200" y="1765300"/>
            <a:ext cx="24079200" cy="1073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000" y="266700"/>
            <a:ext cx="6070600" cy="3124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279400"/>
            <a:ext cx="1549400" cy="508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241300"/>
            <a:ext cx="16764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00" y="5321300"/>
            <a:ext cx="2057400" cy="2514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5321300"/>
            <a:ext cx="2057400" cy="2514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5321300"/>
            <a:ext cx="2057400" cy="2514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000">
            <a:off x="3606800" y="9017000"/>
            <a:ext cx="393700" cy="381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00000">
            <a:off x="4191000" y="7835900"/>
            <a:ext cx="317500" cy="317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300000">
            <a:off x="3924300" y="7569200"/>
            <a:ext cx="165100" cy="165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-393700" y="-215900"/>
            <a:ext cx="2476500" cy="3302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533400" y="2768600"/>
            <a:ext cx="558800" cy="558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500" y="2514600"/>
            <a:ext cx="431800" cy="431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0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-254000" y="254000"/>
            <a:ext cx="1511300" cy="2006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00000">
            <a:off x="317500" y="2070100"/>
            <a:ext cx="342900" cy="342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3594100" y="3213100"/>
            <a:ext cx="1104900" cy="1473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00000">
            <a:off x="4000500" y="4546600"/>
            <a:ext cx="254000" cy="2540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2500" y="7340600"/>
            <a:ext cx="1866900" cy="850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87100" y="7480300"/>
            <a:ext cx="2057400" cy="711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5580000">
            <a:off x="9423400" y="6858000"/>
            <a:ext cx="749300" cy="1854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59800" y="7518400"/>
            <a:ext cx="2540000" cy="698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42100" y="7366000"/>
            <a:ext cx="1866900" cy="850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64300" y="7518400"/>
            <a:ext cx="2413000" cy="6985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27800" y="4927600"/>
            <a:ext cx="6540500" cy="292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02200" y="4876800"/>
            <a:ext cx="7708900" cy="5461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23600" y="1765300"/>
            <a:ext cx="2057400" cy="25146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4740000">
            <a:off x="11607800" y="3314700"/>
            <a:ext cx="965200" cy="1930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049000" y="4038600"/>
            <a:ext cx="2146300" cy="5588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763000" y="1765300"/>
            <a:ext cx="2057400" cy="25146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5580000">
            <a:off x="9423400" y="3340100"/>
            <a:ext cx="749300" cy="1854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47100" y="4000500"/>
            <a:ext cx="2540000" cy="6985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40500" y="1765300"/>
            <a:ext cx="2057400" cy="25146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8600" y="3810000"/>
            <a:ext cx="1943100" cy="939800"/>
          </a:xfrm>
          <a:prstGeom prst="rect">
            <a:avLst/>
          </a:prstGeom>
        </p:spPr>
      </p:pic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373100" y="5181600"/>
            <a:ext cx="2057400" cy="2514600"/>
          </a:xfrm>
          <a:prstGeom prst="rect">
            <a:avLst/>
          </a:prstGeom>
        </p:spPr>
      </p:pic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659100" y="1828800"/>
            <a:ext cx="2057400" cy="2374900"/>
          </a:xfrm>
          <a:prstGeom prst="rect">
            <a:avLst/>
          </a:prstGeom>
        </p:spPr>
      </p:pic>
      <p:grpSp>
        <p:nvGrpSpPr>
          <p:cNvPr id="63" name="Group 6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373100" y="1828800"/>
            <a:ext cx="2057400" cy="25146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89700" y="4013200"/>
            <a:ext cx="2184400" cy="698500"/>
          </a:xfrm>
          <a:prstGeom prst="rect">
            <a:avLst/>
          </a:prstGeom>
        </p:spPr>
      </p:pic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40500" y="1422400"/>
            <a:ext cx="6540500" cy="2921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092700" y="1358900"/>
            <a:ext cx="7556500" cy="5461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17600" y="4762500"/>
            <a:ext cx="3467100" cy="9144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23900" y="2514600"/>
            <a:ext cx="6413500" cy="3302000"/>
          </a:xfrm>
          <a:prstGeom prst="rect">
            <a:avLst/>
          </a:prstGeom>
        </p:spPr>
      </p:pic>
      <p:grpSp>
        <p:nvGrpSpPr>
          <p:cNvPr id="71" name="Group 7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2" name="Picture 7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97000" y="2235200"/>
            <a:ext cx="1549400" cy="5080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447800" y="2184400"/>
            <a:ext cx="1651000" cy="8255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373100" y="1460500"/>
            <a:ext cx="4279900" cy="330200"/>
          </a:xfrm>
          <a:prstGeom prst="rect">
            <a:avLst/>
          </a:prstGeom>
        </p:spPr>
      </p:pic>
      <p:grpSp>
        <p:nvGrpSpPr>
          <p:cNvPr id="75" name="Group 7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6" name="Picture 7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49300" y="3937000"/>
            <a:ext cx="1943100" cy="9398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2319000" y="1422400"/>
            <a:ext cx="5168900" cy="5969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398500" y="4064000"/>
            <a:ext cx="2159000" cy="698500"/>
          </a:xfrm>
          <a:prstGeom prst="rect">
            <a:avLst/>
          </a:prstGeom>
        </p:spPr>
      </p:pic>
      <p:grpSp>
        <p:nvGrpSpPr>
          <p:cNvPr id="79" name="Group 7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0" name="Picture 8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697200" y="3924300"/>
            <a:ext cx="1943100" cy="9398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5455900" y="4051300"/>
            <a:ext cx="2362200" cy="698500"/>
          </a:xfrm>
          <a:prstGeom prst="rect">
            <a:avLst/>
          </a:prstGeom>
        </p:spPr>
      </p:pic>
      <p:grpSp>
        <p:nvGrpSpPr>
          <p:cNvPr id="82" name="Group 8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3" name="Picture 8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23900" y="7200900"/>
            <a:ext cx="1943100" cy="93980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081000" y="7340600"/>
            <a:ext cx="24638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4114800"/>
            <a:ext cx="2628900" cy="645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4114800"/>
            <a:ext cx="2628900" cy="645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4114800"/>
            <a:ext cx="2628900" cy="645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4114800"/>
            <a:ext cx="2628900" cy="645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0" y="4114800"/>
            <a:ext cx="2628900" cy="645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0" y="4114800"/>
            <a:ext cx="2628900" cy="6451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600" y="6781800"/>
            <a:ext cx="23749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600" y="7874000"/>
            <a:ext cx="2374900" cy="25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6781800"/>
            <a:ext cx="23749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7874000"/>
            <a:ext cx="2374900" cy="25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6781800"/>
            <a:ext cx="23749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7874000"/>
            <a:ext cx="23749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6781800"/>
            <a:ext cx="23876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7874000"/>
            <a:ext cx="23876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6781800"/>
            <a:ext cx="23876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7874000"/>
            <a:ext cx="2387600" cy="25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6781800"/>
            <a:ext cx="23876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874000"/>
            <a:ext cx="23876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8343900"/>
            <a:ext cx="3111500" cy="685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6700" y="5130800"/>
            <a:ext cx="3225800" cy="1104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5800" y="3352800"/>
            <a:ext cx="5270500" cy="1854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6600" y="3708400"/>
            <a:ext cx="2628900" cy="9271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00" y="3822700"/>
            <a:ext cx="1765300" cy="800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4600" y="3721100"/>
            <a:ext cx="2870200" cy="990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12600" y="8153400"/>
            <a:ext cx="2870200" cy="1066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07800" y="5143500"/>
            <a:ext cx="3136900" cy="10668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3352800"/>
            <a:ext cx="5270500" cy="1854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01500" y="3708400"/>
            <a:ext cx="2628900" cy="9271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3400" y="3822700"/>
            <a:ext cx="1765300" cy="800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57000" y="3632200"/>
            <a:ext cx="2413000" cy="1193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2700" y="8153400"/>
            <a:ext cx="3136900" cy="1066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18600" y="6845300"/>
            <a:ext cx="2921000" cy="1117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2700" y="5143500"/>
            <a:ext cx="3136900" cy="10668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600" y="3352800"/>
            <a:ext cx="5270500" cy="1854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83700" y="3708400"/>
            <a:ext cx="2628900" cy="9271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6700" y="3822700"/>
            <a:ext cx="1765300" cy="800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53500" y="3632200"/>
            <a:ext cx="2374900" cy="1181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23000" y="8153400"/>
            <a:ext cx="3124200" cy="10668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3500" y="6845300"/>
            <a:ext cx="2921000" cy="11176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94400" y="5181600"/>
            <a:ext cx="3352800" cy="10668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500" y="3352800"/>
            <a:ext cx="5270500" cy="1854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78600" y="3708400"/>
            <a:ext cx="2628900" cy="9271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1600" y="3822700"/>
            <a:ext cx="1765300" cy="800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8400" y="3644900"/>
            <a:ext cx="2374900" cy="11684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92500" y="8153400"/>
            <a:ext cx="3136900" cy="10668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33800" y="6870700"/>
            <a:ext cx="2895600" cy="10668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30600" y="5181600"/>
            <a:ext cx="3111500" cy="1066800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00" y="3352800"/>
            <a:ext cx="5270500" cy="18542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73500" y="3708400"/>
            <a:ext cx="2628900" cy="927100"/>
          </a:xfrm>
          <a:prstGeom prst="rect">
            <a:avLst/>
          </a:prstGeom>
        </p:spPr>
      </p:pic>
      <p:grpSp>
        <p:nvGrpSpPr>
          <p:cNvPr id="67" name="Group 6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8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500" y="3822700"/>
            <a:ext cx="1765300" cy="8001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543300" y="3644900"/>
            <a:ext cx="2374900" cy="11557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3100" y="8153400"/>
            <a:ext cx="3238500" cy="10668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8700" y="6845300"/>
            <a:ext cx="2895600" cy="11176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9800" y="5168900"/>
            <a:ext cx="2971800" cy="1066800"/>
          </a:xfrm>
          <a:prstGeom prst="rect">
            <a:avLst/>
          </a:prstGeom>
        </p:spPr>
      </p:pic>
      <p:grpSp>
        <p:nvGrpSpPr>
          <p:cNvPr id="73" name="Group 7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4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2400" y="3352800"/>
            <a:ext cx="5270500" cy="18542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8400" y="3708400"/>
            <a:ext cx="2628900" cy="927100"/>
          </a:xfrm>
          <a:prstGeom prst="rect">
            <a:avLst/>
          </a:prstGeom>
        </p:spPr>
      </p:pic>
      <p:grpSp>
        <p:nvGrpSpPr>
          <p:cNvPr id="76" name="Group 76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77" name="Group 77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78" name="Group 78"/>
          <p:cNvGrpSpPr/>
          <p:nvPr/>
        </p:nvGrpSpPr>
        <p:grpSpPr>
          <a:xfrm>
            <a:off x="789495500" y="2147483647"/>
            <a:ext cx="2147483647" cy="2147483647"/>
            <a:chOff x="0" y="0"/>
            <a:chExt cx="0" cy="0"/>
          </a:xfrm>
        </p:grpSpPr>
      </p:grpSp>
      <p:pic>
        <p:nvPicPr>
          <p:cNvPr id="79" name="Picture 7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00000">
            <a:off x="63500" y="533400"/>
            <a:ext cx="1752600" cy="2336800"/>
          </a:xfrm>
          <a:prstGeom prst="rect">
            <a:avLst/>
          </a:prstGeom>
        </p:spPr>
      </p:pic>
      <p:grpSp>
        <p:nvGrpSpPr>
          <p:cNvPr id="80" name="Group 8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00000">
            <a:off x="711200" y="2654300"/>
            <a:ext cx="393700" cy="393700"/>
          </a:xfrm>
          <a:prstGeom prst="rect">
            <a:avLst/>
          </a:prstGeom>
        </p:spPr>
      </p:pic>
      <p:grpSp>
        <p:nvGrpSpPr>
          <p:cNvPr id="82" name="Group 8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3" name="Picture 8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00000">
            <a:off x="12890500" y="-3187700"/>
            <a:ext cx="3467100" cy="6172200"/>
          </a:xfrm>
          <a:prstGeom prst="rect">
            <a:avLst/>
          </a:prstGeom>
        </p:spPr>
      </p:pic>
      <p:grpSp>
        <p:nvGrpSpPr>
          <p:cNvPr id="84" name="Group 84"/>
          <p:cNvGrpSpPr/>
          <p:nvPr/>
        </p:nvGrpSpPr>
        <p:grpSpPr>
          <a:xfrm>
            <a:off x="-656259800" y="-2147483648"/>
            <a:ext cx="2147483647" cy="2147483647"/>
            <a:chOff x="0" y="0"/>
            <a:chExt cx="0" cy="0"/>
          </a:xfrm>
        </p:grpSpPr>
      </p:grpSp>
      <p:pic>
        <p:nvPicPr>
          <p:cNvPr id="85" name="Picture 8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00000">
            <a:off x="-50800" y="-279400"/>
            <a:ext cx="4368800" cy="4889500"/>
          </a:xfrm>
          <a:prstGeom prst="rect">
            <a:avLst/>
          </a:prstGeom>
        </p:spPr>
      </p:pic>
      <p:grpSp>
        <p:nvGrpSpPr>
          <p:cNvPr id="86" name="Group 8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87" name="Group 8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8" name="Picture 8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2100000">
            <a:off x="1930400" y="-774700"/>
            <a:ext cx="3086100" cy="4114800"/>
          </a:xfrm>
          <a:prstGeom prst="rect">
            <a:avLst/>
          </a:prstGeom>
        </p:spPr>
      </p:pic>
      <p:grpSp>
        <p:nvGrpSpPr>
          <p:cNvPr id="89" name="Group 8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0" name="Picture 9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2100000">
            <a:off x="3086100" y="2946400"/>
            <a:ext cx="698500" cy="698500"/>
          </a:xfrm>
          <a:prstGeom prst="rect">
            <a:avLst/>
          </a:prstGeom>
        </p:spPr>
      </p:pic>
      <p:grpSp>
        <p:nvGrpSpPr>
          <p:cNvPr id="91" name="Group 9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2" name="Group 9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3" name="Picture 9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2100000">
            <a:off x="15417800" y="1346200"/>
            <a:ext cx="1854200" cy="2476500"/>
          </a:xfrm>
          <a:prstGeom prst="rect">
            <a:avLst/>
          </a:prstGeom>
        </p:spPr>
      </p:pic>
      <p:grpSp>
        <p:nvGrpSpPr>
          <p:cNvPr id="94" name="Group 9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5" name="Picture 9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2100000">
            <a:off x="16103600" y="3594100"/>
            <a:ext cx="419100" cy="419100"/>
          </a:xfrm>
          <a:prstGeom prst="rect">
            <a:avLst/>
          </a:prstGeom>
        </p:spPr>
      </p:pic>
      <p:grpSp>
        <p:nvGrpSpPr>
          <p:cNvPr id="96" name="Group 9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7" name="Picture 9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2100000">
            <a:off x="15074900" y="6743700"/>
            <a:ext cx="685800" cy="673100"/>
          </a:xfrm>
          <a:prstGeom prst="rect">
            <a:avLst/>
          </a:prstGeom>
        </p:spPr>
      </p:pic>
      <p:grpSp>
        <p:nvGrpSpPr>
          <p:cNvPr id="98" name="Group 98"/>
          <p:cNvGrpSpPr/>
          <p:nvPr/>
        </p:nvGrpSpPr>
        <p:grpSpPr>
          <a:xfrm>
            <a:off x="2147483647" y="727900500"/>
            <a:ext cx="2147483647" cy="2147483647"/>
            <a:chOff x="0" y="0"/>
            <a:chExt cx="0" cy="0"/>
          </a:xfrm>
        </p:grpSpPr>
      </p:grpSp>
      <p:pic>
        <p:nvPicPr>
          <p:cNvPr id="99" name="Picture 9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-2100000">
            <a:off x="15379700" y="50800"/>
            <a:ext cx="3467100" cy="6172200"/>
          </a:xfrm>
          <a:prstGeom prst="rect">
            <a:avLst/>
          </a:prstGeom>
        </p:spPr>
      </p:pic>
      <p:grpSp>
        <p:nvGrpSpPr>
          <p:cNvPr id="100" name="Group 10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1" name="Picture 10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2100000">
            <a:off x="8636000" y="1346200"/>
            <a:ext cx="330200" cy="330200"/>
          </a:xfrm>
          <a:prstGeom prst="rect">
            <a:avLst/>
          </a:prstGeom>
        </p:spPr>
      </p:pic>
      <p:grpSp>
        <p:nvGrpSpPr>
          <p:cNvPr id="102" name="Group 10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3" name="Picture 10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 rot="2100000">
            <a:off x="12026900" y="1739900"/>
            <a:ext cx="457200" cy="457200"/>
          </a:xfrm>
          <a:prstGeom prst="rect">
            <a:avLst/>
          </a:prstGeom>
        </p:spPr>
      </p:pic>
      <p:grpSp>
        <p:nvGrpSpPr>
          <p:cNvPr id="104" name="Group 10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5" name="Picture 105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 rot="2100000">
            <a:off x="5740400" y="2044700"/>
            <a:ext cx="368300" cy="368300"/>
          </a:xfrm>
          <a:prstGeom prst="rect">
            <a:avLst/>
          </a:prstGeom>
        </p:spPr>
      </p:pic>
      <p:grpSp>
        <p:nvGrpSpPr>
          <p:cNvPr id="106" name="Group 10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7" name="Picture 10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rot="2100000">
            <a:off x="14389100" y="7835900"/>
            <a:ext cx="457200" cy="457200"/>
          </a:xfrm>
          <a:prstGeom prst="rect">
            <a:avLst/>
          </a:prstGeom>
        </p:spPr>
      </p:pic>
      <p:grpSp>
        <p:nvGrpSpPr>
          <p:cNvPr id="108" name="Group 10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9" name="Picture 10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 rot="2100000">
            <a:off x="3632200" y="8013700"/>
            <a:ext cx="457200" cy="457200"/>
          </a:xfrm>
          <a:prstGeom prst="rect">
            <a:avLst/>
          </a:prstGeom>
        </p:spPr>
      </p:pic>
      <p:grpSp>
        <p:nvGrpSpPr>
          <p:cNvPr id="110" name="Group 1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1" name="Picture 11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rot="2100000">
            <a:off x="4749800" y="7632700"/>
            <a:ext cx="241300" cy="228600"/>
          </a:xfrm>
          <a:prstGeom prst="rect">
            <a:avLst/>
          </a:prstGeom>
        </p:spPr>
      </p:pic>
      <p:grpSp>
        <p:nvGrpSpPr>
          <p:cNvPr id="112" name="Group 1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3" name="Picture 11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rot="2100000">
            <a:off x="2667000" y="6858000"/>
            <a:ext cx="241300" cy="228600"/>
          </a:xfrm>
          <a:prstGeom prst="rect">
            <a:avLst/>
          </a:prstGeom>
        </p:spPr>
      </p:pic>
      <p:grpSp>
        <p:nvGrpSpPr>
          <p:cNvPr id="114" name="Group 1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5" name="Picture 1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rot="2100000">
            <a:off x="13462000" y="7734300"/>
            <a:ext cx="241300" cy="228600"/>
          </a:xfrm>
          <a:prstGeom prst="rect">
            <a:avLst/>
          </a:prstGeom>
        </p:spPr>
      </p:pic>
      <p:grpSp>
        <p:nvGrpSpPr>
          <p:cNvPr id="116" name="Group 1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7" name="Picture 1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1400" y="3822700"/>
            <a:ext cx="1765300" cy="800100"/>
          </a:xfrm>
          <a:prstGeom prst="rect">
            <a:avLst/>
          </a:prstGeom>
        </p:spPr>
      </p:pic>
      <p:pic>
        <p:nvPicPr>
          <p:cNvPr id="118" name="Picture 118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87400" y="3632200"/>
            <a:ext cx="2374900" cy="1181100"/>
          </a:xfrm>
          <a:prstGeom prst="rect">
            <a:avLst/>
          </a:prstGeom>
        </p:spPr>
      </p:pic>
      <p:pic>
        <p:nvPicPr>
          <p:cNvPr id="119" name="Picture 119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36600" y="1092200"/>
            <a:ext cx="6375400" cy="3302000"/>
          </a:xfrm>
          <a:prstGeom prst="rect">
            <a:avLst/>
          </a:prstGeom>
        </p:spPr>
      </p:pic>
      <p:grpSp>
        <p:nvGrpSpPr>
          <p:cNvPr id="120" name="Group 1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1" name="Picture 121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231900" y="1041400"/>
            <a:ext cx="1549400" cy="508000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270000" y="1003300"/>
            <a:ext cx="1625600" cy="825500"/>
          </a:xfrm>
          <a:prstGeom prst="rect">
            <a:avLst/>
          </a:prstGeom>
        </p:spPr>
      </p:pic>
      <p:pic>
        <p:nvPicPr>
          <p:cNvPr id="123" name="Picture 12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4338300" y="6870700"/>
            <a:ext cx="3175000" cy="1066800"/>
          </a:xfrm>
          <a:prstGeom prst="rect">
            <a:avLst/>
          </a:prstGeom>
        </p:spPr>
      </p:pic>
      <p:pic>
        <p:nvPicPr>
          <p:cNvPr id="124" name="Picture 124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1861800" y="6870700"/>
            <a:ext cx="29210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35000"/>
            <a:ext cx="149987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12900"/>
            <a:ext cx="3276600" cy="1714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914400"/>
            <a:ext cx="15494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901700"/>
            <a:ext cx="13970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864100"/>
            <a:ext cx="7962900" cy="448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193800"/>
            <a:ext cx="8204200" cy="462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1193800"/>
            <a:ext cx="5588000" cy="1714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7500" y="6972300"/>
            <a:ext cx="6350000" cy="142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2908300"/>
            <a:ext cx="6223000" cy="185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2</cp:revision>
  <dcterms:created xsi:type="dcterms:W3CDTF">2006-08-16T00:00:00Z</dcterms:created>
  <dcterms:modified xsi:type="dcterms:W3CDTF">2024-05-24T00:00:02Z</dcterms:modified>
</cp:coreProperties>
</file>